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7" r:id="rId4"/>
    <p:sldId id="268" r:id="rId5"/>
    <p:sldId id="266" r:id="rId6"/>
    <p:sldId id="257" r:id="rId7"/>
    <p:sldId id="258" r:id="rId8"/>
    <p:sldId id="260" r:id="rId9"/>
    <p:sldId id="270" r:id="rId10"/>
    <p:sldId id="271" r:id="rId11"/>
    <p:sldId id="273" r:id="rId12"/>
    <p:sldId id="274" r:id="rId1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икита" initials="Н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014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2048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/>
              <a:t/>
            </a:r>
            <a:br>
              <a:rPr lang="ru-RU" sz="1600" b="1" i="1" dirty="0"/>
            </a:b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/>
              <a:t/>
            </a:r>
            <a:br>
              <a:rPr lang="ru-RU" sz="1600" b="1" i="1" dirty="0"/>
            </a:b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/>
              <a:t/>
            </a:r>
            <a:br>
              <a:rPr lang="ru-RU" sz="1600" b="1" i="1" dirty="0"/>
            </a:b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/>
              <a:t/>
            </a:r>
            <a:br>
              <a:rPr lang="ru-RU" sz="1600" b="1" i="1" dirty="0"/>
            </a:b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800" b="1" i="1" dirty="0" smtClean="0"/>
              <a:t>Муниципальное </a:t>
            </a:r>
            <a:r>
              <a:rPr lang="ru-RU" sz="1800" b="1" i="1" dirty="0"/>
              <a:t>бюджетное общеобразовательное учреждение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i="1" dirty="0"/>
              <a:t>«Средняя общеобразовательная школа № 47» г. Белгорода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 </a:t>
            </a:r>
            <a:br>
              <a:rPr lang="ru-RU" sz="1800" dirty="0"/>
            </a:br>
            <a:r>
              <a:rPr lang="ru-RU" sz="1800" dirty="0"/>
              <a:t> </a:t>
            </a:r>
            <a:br>
              <a:rPr lang="ru-RU" sz="1800" dirty="0"/>
            </a:br>
            <a:r>
              <a:rPr lang="ru-RU" sz="1800" b="1" dirty="0"/>
              <a:t>Итоговый индивидуальный проект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/>
              <a:t> 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/>
              <a:t>Тема</a:t>
            </a:r>
            <a:r>
              <a:rPr lang="ru-RU" sz="2200" b="1" dirty="0"/>
              <a:t>:           Его именем названа улица в моём городе         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 </a:t>
            </a:r>
            <a:r>
              <a:rPr lang="ru-RU" sz="2200" b="1" dirty="0"/>
              <a:t>( Степан </a:t>
            </a:r>
            <a:r>
              <a:rPr lang="ru-RU" sz="2200" b="1" dirty="0" err="1"/>
              <a:t>Аникеевич</a:t>
            </a:r>
            <a:r>
              <a:rPr lang="ru-RU" sz="2200" b="1" dirty="0"/>
              <a:t> Дегтярев)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b="1" dirty="0"/>
              <a:t> 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1800" b="1" dirty="0"/>
              <a:t> 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/>
              <a:t> 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/>
              <a:t> 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/>
              <a:t>Автор:</a:t>
            </a:r>
            <a:r>
              <a:rPr lang="ru-RU" sz="1800" dirty="0"/>
              <a:t> обучающаяся 9 «Г» класса</a:t>
            </a:r>
            <a:br>
              <a:rPr lang="ru-RU" sz="1800" dirty="0"/>
            </a:br>
            <a:r>
              <a:rPr lang="ru-RU" sz="1800" dirty="0"/>
              <a:t>               Хворост Екатерина Андреевна </a:t>
            </a:r>
            <a:br>
              <a:rPr lang="ru-RU" sz="1800" dirty="0"/>
            </a:br>
            <a:r>
              <a:rPr lang="ru-RU" sz="1800" b="1" dirty="0"/>
              <a:t> 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/>
              <a:t>Руководитель</a:t>
            </a:r>
            <a:r>
              <a:rPr lang="ru-RU" sz="1800" dirty="0"/>
              <a:t>:  Тарасова Валентина Георгиевна, учитель русского языка и литературы</a:t>
            </a:r>
            <a:br>
              <a:rPr lang="ru-RU" sz="1800" dirty="0"/>
            </a:br>
            <a:r>
              <a:rPr lang="ru-RU" sz="1800" dirty="0"/>
              <a:t> </a:t>
            </a:r>
            <a:br>
              <a:rPr lang="ru-RU" sz="1800" dirty="0"/>
            </a:br>
            <a:r>
              <a:rPr lang="ru-RU" sz="1800" dirty="0"/>
              <a:t>  </a:t>
            </a:r>
            <a:br>
              <a:rPr lang="ru-RU" sz="1800" dirty="0"/>
            </a:br>
            <a:r>
              <a:rPr lang="ru-RU" sz="1800" dirty="0"/>
              <a:t> </a:t>
            </a:r>
            <a:br>
              <a:rPr lang="ru-RU" sz="1800" dirty="0"/>
            </a:br>
            <a:r>
              <a:rPr lang="ru-RU" sz="1800" dirty="0"/>
              <a:t> </a:t>
            </a:r>
            <a:br>
              <a:rPr lang="ru-RU" sz="1800" dirty="0"/>
            </a:br>
            <a:r>
              <a:rPr lang="ru-RU" sz="1800" dirty="0"/>
              <a:t> </a:t>
            </a:r>
            <a:br>
              <a:rPr lang="ru-RU" sz="1800" dirty="0"/>
            </a:br>
            <a:r>
              <a:rPr lang="ru-RU" sz="1800" b="1" dirty="0"/>
              <a:t>Г. Белгород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2022-2023 учебный год</a:t>
            </a:r>
            <a:br>
              <a:rPr lang="ru-RU" sz="1800" dirty="0"/>
            </a:br>
            <a:r>
              <a:rPr lang="ru-RU" sz="1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0519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+mn-lt"/>
              </a:rPr>
              <a:t>Жизнь Степана Аникиевича Дегтярёва убедительно показывает нам, как богата была Россия блестящими дарованиями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2600" y="804069"/>
            <a:ext cx="367665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Дегтярев известен на родине и за рубежом как создатель первой русской оратории «Минин и Пожарский, или Освобождение Москвы». Произведение на протяжении многих лет упоминалось во всех учебниках по истории русской музыки, но его партитура была полностью опубликована и стала доступна исполнителям лишь спустя 195 лет после создания, в 2006 году.</a:t>
            </a:r>
          </a:p>
        </p:txBody>
      </p:sp>
    </p:spTree>
    <p:extLst>
      <p:ext uri="{BB962C8B-B14F-4D97-AF65-F5344CB8AC3E}">
        <p14:creationId xmlns:p14="http://schemas.microsoft.com/office/powerpoint/2010/main" val="68532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ОПРОС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lvl="0"/>
            <a:r>
              <a:rPr lang="ru-RU" dirty="0"/>
              <a:t>Знайте ли </a:t>
            </a:r>
            <a:r>
              <a:rPr lang="ru-RU" dirty="0" err="1"/>
              <a:t>Вы,чьё</a:t>
            </a:r>
            <a:r>
              <a:rPr lang="ru-RU" dirty="0"/>
              <a:t> имя носит улица, на которой стоит школа №47? </a:t>
            </a:r>
          </a:p>
          <a:p>
            <a:r>
              <a:rPr lang="ru-RU" dirty="0"/>
              <a:t> Да-60%  Нет-40%                                                                  </a:t>
            </a:r>
          </a:p>
          <a:p>
            <a:pPr lvl="0"/>
            <a:r>
              <a:rPr lang="ru-RU" dirty="0"/>
              <a:t>Знайте ли кем был Степан Дегтярёв?</a:t>
            </a:r>
          </a:p>
          <a:p>
            <a:r>
              <a:rPr lang="ru-RU" dirty="0"/>
              <a:t> Да-40%   Нет-60%</a:t>
            </a:r>
          </a:p>
          <a:p>
            <a:pPr lvl="0"/>
            <a:r>
              <a:rPr lang="ru-RU" dirty="0"/>
              <a:t>Когда было присвоено улице имя Степана Дегтярёва?                     Да-0% Нет-100%</a:t>
            </a:r>
          </a:p>
          <a:p>
            <a:pPr lvl="0"/>
            <a:r>
              <a:rPr lang="ru-RU" dirty="0"/>
              <a:t>Знайте ли вы где стоит памятник Степану Дегтярёву?</a:t>
            </a:r>
          </a:p>
          <a:p>
            <a:r>
              <a:rPr lang="ru-RU" dirty="0"/>
              <a:t>Да-50%  Нет-50%</a:t>
            </a:r>
          </a:p>
          <a:p>
            <a:pPr lvl="0"/>
            <a:r>
              <a:rPr lang="ru-RU" dirty="0"/>
              <a:t>Какие музыкальные произведения написал Степан Дегтярёв?</a:t>
            </a:r>
          </a:p>
          <a:p>
            <a:r>
              <a:rPr lang="ru-RU" dirty="0"/>
              <a:t>Да-0% Нет-100%</a:t>
            </a:r>
          </a:p>
          <a:p>
            <a:r>
              <a:rPr lang="ru-RU" dirty="0"/>
              <a:t>Данные опрос я представила в виде диаграмм:</a:t>
            </a:r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20888"/>
            <a:ext cx="4131565" cy="253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339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 Выполняя исследовательскую работу, я очень многое узнала о  жизни и творчестве С.А. Дегтярева и о всех </a:t>
            </a:r>
            <a:r>
              <a:rPr lang="ru-RU" dirty="0" smtClean="0"/>
              <a:t>улицах, </a:t>
            </a:r>
            <a:r>
              <a:rPr lang="ru-RU" dirty="0"/>
              <a:t>и учебных заведениях, которые связаны с именем  выдающегося композитора.</a:t>
            </a:r>
          </a:p>
          <a:p>
            <a:r>
              <a:rPr lang="ru-RU" dirty="0"/>
              <a:t>       Проведённый мною опрос среди  20 учеников нашей школы и некоторых жителей Белгорода показал, что мнение разное. Большинство , принявших  участие  в опросе, не  знают, кто такой  Степан  </a:t>
            </a:r>
            <a:r>
              <a:rPr lang="ru-RU" dirty="0" err="1"/>
              <a:t>Аникеевич</a:t>
            </a:r>
            <a:r>
              <a:rPr lang="ru-RU" dirty="0"/>
              <a:t> Дегтярев, почему  улица,  где стоит наша </a:t>
            </a:r>
            <a:r>
              <a:rPr lang="ru-RU"/>
              <a:t>школа </a:t>
            </a:r>
            <a:r>
              <a:rPr lang="ru-RU" smtClean="0"/>
              <a:t>, </a:t>
            </a:r>
            <a:r>
              <a:rPr lang="ru-RU" dirty="0"/>
              <a:t>носит его имя, какие еще места в городе связаны с   его именем. Думаю, что моя работа заинтересует моих сверстников и будет продолжена в следующем году. Данный материал может быть использован на уроках  истории и  на уроках «Разговоры о важном».</a:t>
            </a:r>
          </a:p>
          <a:p>
            <a:r>
              <a:rPr lang="ru-RU" dirty="0"/>
              <a:t> </a:t>
            </a: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8840"/>
            <a:ext cx="4038600" cy="268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83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88640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Актуальность:</a:t>
            </a:r>
            <a:r>
              <a:rPr lang="ru-RU" dirty="0"/>
              <a:t>  Каждый день , идя в школу  по улице  Дегтярева, я  задумываюсь ,  кто  такой  Дегтярев,  почему  его именем названа  улица, что еще известно об  этой  личности. Поэтому  я  посвятила   свою  работу   Степану   </a:t>
            </a:r>
            <a:r>
              <a:rPr lang="ru-RU" dirty="0" err="1"/>
              <a:t>Аникеевичу</a:t>
            </a:r>
            <a:r>
              <a:rPr lang="ru-RU" dirty="0"/>
              <a:t>  Дегтяреву </a:t>
            </a:r>
          </a:p>
          <a:p>
            <a:r>
              <a:rPr lang="ru-RU" b="1" dirty="0"/>
              <a:t>Цель: </a:t>
            </a:r>
            <a:r>
              <a:rPr lang="ru-RU" dirty="0"/>
              <a:t> изучить  жизненный и творческий путь  Дегтярева и историю  улицы, на которой  стоит моя  родная школа  №47</a:t>
            </a:r>
          </a:p>
          <a:p>
            <a:r>
              <a:rPr lang="ru-RU" b="1" dirty="0"/>
              <a:t>Объект исследования:</a:t>
            </a:r>
            <a:r>
              <a:rPr lang="ru-RU" dirty="0"/>
              <a:t>  жизненный и творческий путь Дегтярева</a:t>
            </a:r>
          </a:p>
          <a:p>
            <a:r>
              <a:rPr lang="ru-RU" b="1" dirty="0"/>
              <a:t>Задачи:</a:t>
            </a:r>
            <a:endParaRPr lang="ru-RU" dirty="0"/>
          </a:p>
          <a:p>
            <a:pPr lvl="0"/>
            <a:r>
              <a:rPr lang="ru-RU" dirty="0"/>
              <a:t>Изучить и обобщить литературу по теме проекта.</a:t>
            </a:r>
          </a:p>
          <a:p>
            <a:pPr lvl="0"/>
            <a:r>
              <a:rPr lang="ru-RU" dirty="0"/>
              <a:t>Провести опрос по теме исследования.</a:t>
            </a:r>
          </a:p>
          <a:p>
            <a:pPr lvl="0"/>
            <a:r>
              <a:rPr lang="ru-RU" dirty="0"/>
              <a:t>Обработать полученные результаты исследования.</a:t>
            </a:r>
          </a:p>
          <a:p>
            <a:pPr lvl="0"/>
            <a:r>
              <a:rPr lang="ru-RU" dirty="0"/>
              <a:t>Изготовить продукт проекта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51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Крепостной музыкант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6260"/>
            <a:ext cx="8229600" cy="4213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902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581280" cy="433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Дегтярёв Степан </a:t>
            </a:r>
            <a:r>
              <a:rPr lang="ru-RU" dirty="0" err="1" smtClean="0"/>
              <a:t>Аникеевич</a:t>
            </a:r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1331640" y="476672"/>
            <a:ext cx="5947048" cy="4250903"/>
          </a:xfrm>
        </p:spPr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600" dirty="0" smtClean="0"/>
              <a:t>Родился в 1766 году в слободе Борисовка Курской губернии (ныне </a:t>
            </a:r>
            <a:r>
              <a:rPr lang="ru-RU" sz="1600" dirty="0" err="1" smtClean="0"/>
              <a:t>пгт</a:t>
            </a:r>
            <a:r>
              <a:rPr lang="ru-RU" sz="1600" dirty="0" smtClean="0"/>
              <a:t>. Борисовка Белгородской области) в семье крестьянина, служившего у графа </a:t>
            </a:r>
            <a:r>
              <a:rPr lang="ru-RU" sz="1600" dirty="0" err="1" smtClean="0"/>
              <a:t>Н.Н.Шереметьева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3182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92696"/>
            <a:ext cx="5943600" cy="3190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Рисунок 6"/>
          <p:cNvSpPr>
            <a:spLocks noGrp="1"/>
          </p:cNvSpPr>
          <p:nvPr>
            <p:ph type="pic" idx="1"/>
          </p:nvPr>
        </p:nvSpPr>
        <p:spPr>
          <a:xfrm>
            <a:off x="1747684" y="764704"/>
            <a:ext cx="5486400" cy="4114800"/>
          </a:xfrm>
        </p:spPr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г. Белгороде есть улица имени Дегтярёва 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dirty="0"/>
              <a:t>Школа № 47 находится на улице Дегтярёва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57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Белгородский государственный институт культуры</a:t>
            </a:r>
            <a:endParaRPr lang="ru-RU" dirty="0"/>
          </a:p>
        </p:txBody>
      </p:sp>
      <p:pic>
        <p:nvPicPr>
          <p:cNvPr id="4" name="Объект 3" descr="https://avatars.mds.yandex.net/get-images-cbir/9560702/D1c2w5UzQGUfnWYTigzxPw7183/ocr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4" r="1530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fontAlgn="base"/>
            <a:r>
              <a:rPr lang="ru-RU" dirty="0"/>
              <a:t>За большой вклад в русскую музыкальную культуру в ноябре 1991 года его имя было присвоено Белгородскому музыкальному колледжу – в память о выдающемся земляке.</a:t>
            </a:r>
          </a:p>
        </p:txBody>
      </p:sp>
    </p:spTree>
    <p:extLst>
      <p:ext uri="{BB962C8B-B14F-4D97-AF65-F5344CB8AC3E}">
        <p14:creationId xmlns:p14="http://schemas.microsoft.com/office/powerpoint/2010/main" val="66241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Бронзовый памятник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066" y="1600200"/>
            <a:ext cx="690986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07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Известные люди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06445"/>
            <a:ext cx="8229600" cy="3513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239"/>
            <a:ext cx="91059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4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«Минин и Пожарский, или освобождение Москвы»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Самая известная оратория, созданная  </a:t>
            </a:r>
            <a:r>
              <a:rPr lang="ru-RU" sz="1800" dirty="0" err="1" smtClean="0"/>
              <a:t>С.А.Дегтярёвым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6" b="13056"/>
          <a:stretch>
            <a:fillRect/>
          </a:stretch>
        </p:blipFill>
        <p:spPr bwMode="auto">
          <a:xfrm>
            <a:off x="1691680" y="332656"/>
            <a:ext cx="6048672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57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361</Words>
  <Application>Microsoft Office PowerPoint</Application>
  <PresentationFormat>Экран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      Муниципальное бюджетное общеобразовательное учреждение «Средняя общеобразовательная школа № 47» г. Белгорода     Итоговый индивидуальный проект   Тема:           Его именем названа улица в моём городе            ( Степан Аникеевич Дегтярев)         Автор: обучающаяся 9 «Г» класса                Хворост Екатерина Андреевна    Руководитель:  Тарасова Валентина Георгиевна, учитель русского языка и литературы            Г. Белгород 2022-2023 учебный год  </vt:lpstr>
      <vt:lpstr>Презентация PowerPoint</vt:lpstr>
      <vt:lpstr>Крепостной музыкант</vt:lpstr>
      <vt:lpstr>Дегтярёв Степан Аникеевич</vt:lpstr>
      <vt:lpstr>В г. Белгороде есть улица имени Дегтярёва </vt:lpstr>
      <vt:lpstr>Белгородский государственный институт культуры</vt:lpstr>
      <vt:lpstr>Бронзовый памятник</vt:lpstr>
      <vt:lpstr>Известные люди </vt:lpstr>
      <vt:lpstr>«Минин и Пожарский, или освобождение Москвы»</vt:lpstr>
      <vt:lpstr>Жизнь Степана Аникиевича Дегтярёва убедительно показывает нам, как богата была Россия блестящими дарованиями</vt:lpstr>
      <vt:lpstr>ОПРОС</vt:lpstr>
      <vt:lpstr>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Никита</dc:creator>
  <cp:lastModifiedBy>валегтина</cp:lastModifiedBy>
  <cp:revision>33</cp:revision>
  <cp:lastPrinted>2023-05-01T15:53:36Z</cp:lastPrinted>
  <dcterms:created xsi:type="dcterms:W3CDTF">2023-04-30T17:31:32Z</dcterms:created>
  <dcterms:modified xsi:type="dcterms:W3CDTF">2023-06-05T07:50:14Z</dcterms:modified>
</cp:coreProperties>
</file>